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0"/>
  </p:notesMasterIdLst>
  <p:sldIdLst>
    <p:sldId id="329" r:id="rId2"/>
    <p:sldId id="325" r:id="rId3"/>
    <p:sldId id="335" r:id="rId4"/>
    <p:sldId id="342" r:id="rId5"/>
    <p:sldId id="331" r:id="rId6"/>
    <p:sldId id="334" r:id="rId7"/>
    <p:sldId id="339" r:id="rId8"/>
    <p:sldId id="340" r:id="rId9"/>
    <p:sldId id="341" r:id="rId10"/>
    <p:sldId id="330" r:id="rId11"/>
    <p:sldId id="343" r:id="rId12"/>
    <p:sldId id="327" r:id="rId13"/>
    <p:sldId id="344" r:id="rId14"/>
    <p:sldId id="328" r:id="rId15"/>
    <p:sldId id="337" r:id="rId16"/>
    <p:sldId id="345" r:id="rId17"/>
    <p:sldId id="346" r:id="rId18"/>
    <p:sldId id="338"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3B495C"/>
    <a:srgbClr val="C00000"/>
    <a:srgbClr val="E6E6E6"/>
    <a:srgbClr val="ED7D31"/>
    <a:srgbClr val="FA0ED3"/>
    <a:srgbClr val="7231A3"/>
    <a:srgbClr val="002060"/>
    <a:srgbClr val="FFFFFF"/>
    <a:srgbClr val="384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5F70B-51BA-431D-BD04-27A4823D0AAD}" v="1657" dt="2022-05-22T02:22:11.6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86077" autoAdjust="0"/>
  </p:normalViewPr>
  <p:slideViewPr>
    <p:cSldViewPr snapToGrid="0">
      <p:cViewPr varScale="1">
        <p:scale>
          <a:sx n="86" d="100"/>
          <a:sy n="86" d="100"/>
        </p:scale>
        <p:origin x="126" y="2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2:22:19.611" v="2305" actId="1037"/>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2:08:55.258" v="2090" actId="113"/>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1:32:15.730" v="1606" actId="1035"/>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0:31:07.908" v="801"/>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modSp new mod modAnim">
        <pc:chgData name="Mateus Maciel Vivaldi" userId="e7a01b2c0ff13c9a" providerId="LiveId" clId="{0375F70B-51BA-431D-BD04-27A4823D0AAD}" dt="2022-05-22T02:13:36.840" v="2162" actId="20577"/>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1:24:12.848" v="1575" actId="1076"/>
          <ac:spMkLst>
            <pc:docMk/>
            <pc:sldMk cId="444485523" sldId="345"/>
            <ac:spMk id="6" creationId="{A94C00CF-66C0-D676-FAE9-F1E023EE1ACB}"/>
          </ac:spMkLst>
        </pc:spChg>
        <pc:spChg chg="add mod">
          <ac:chgData name="Mateus Maciel Vivaldi" userId="e7a01b2c0ff13c9a" providerId="LiveId" clId="{0375F70B-51BA-431D-BD04-27A4823D0AAD}" dt="2022-05-22T01:53:27.604" v="1820"/>
          <ac:spMkLst>
            <pc:docMk/>
            <pc:sldMk cId="444485523" sldId="345"/>
            <ac:spMk id="7" creationId="{4C687EAD-5315-86CA-4BC5-3F17E823FA68}"/>
          </ac:spMkLst>
        </pc:spChg>
        <pc:spChg chg="add mod">
          <ac:chgData name="Mateus Maciel Vivaldi" userId="e7a01b2c0ff13c9a" providerId="LiveId" clId="{0375F70B-51BA-431D-BD04-27A4823D0AAD}" dt="2022-05-22T01:51:10.342" v="1815" actId="20577"/>
          <ac:spMkLst>
            <pc:docMk/>
            <pc:sldMk cId="444485523" sldId="345"/>
            <ac:spMk id="9" creationId="{ACBA1A48-F318-FC61-A7E1-E531D5727B78}"/>
          </ac:spMkLst>
        </pc:spChg>
        <pc:spChg chg="add mod">
          <ac:chgData name="Mateus Maciel Vivaldi" userId="e7a01b2c0ff13c9a" providerId="LiveId" clId="{0375F70B-51BA-431D-BD04-27A4823D0AAD}" dt="2022-05-22T02:07:16.175" v="2030" actId="20577"/>
          <ac:spMkLst>
            <pc:docMk/>
            <pc:sldMk cId="444485523" sldId="345"/>
            <ac:spMk id="10" creationId="{E0A35D08-89B2-BC01-E8D3-8561224D073E}"/>
          </ac:spMkLst>
        </pc:spChg>
        <pc:spChg chg="add mod">
          <ac:chgData name="Mateus Maciel Vivaldi" userId="e7a01b2c0ff13c9a" providerId="LiveId" clId="{0375F70B-51BA-431D-BD04-27A4823D0AAD}" dt="2022-05-22T01:51:04.928" v="1814" actId="20577"/>
          <ac:spMkLst>
            <pc:docMk/>
            <pc:sldMk cId="444485523" sldId="345"/>
            <ac:spMk id="11" creationId="{CB10A6D9-F4AD-9D28-D1F7-583A62C499EB}"/>
          </ac:spMkLst>
        </pc:spChg>
        <pc:spChg chg="add mod">
          <ac:chgData name="Mateus Maciel Vivaldi" userId="e7a01b2c0ff13c9a" providerId="LiveId" clId="{0375F70B-51BA-431D-BD04-27A4823D0AAD}" dt="2022-05-22T01:54:47.226" v="1824" actId="20577"/>
          <ac:spMkLst>
            <pc:docMk/>
            <pc:sldMk cId="444485523" sldId="345"/>
            <ac:spMk id="12" creationId="{D85961E3-952F-55AA-8EFE-73FC9AC62025}"/>
          </ac:spMkLst>
        </pc:spChg>
        <pc:spChg chg="add mod">
          <ac:chgData name="Mateus Maciel Vivaldi" userId="e7a01b2c0ff13c9a" providerId="LiveId" clId="{0375F70B-51BA-431D-BD04-27A4823D0AAD}" dt="2022-05-22T02:00:23.021" v="1916" actId="20577"/>
          <ac:spMkLst>
            <pc:docMk/>
            <pc:sldMk cId="444485523" sldId="345"/>
            <ac:spMk id="14" creationId="{89E91F33-CB63-86CB-0ECC-029BFFAC409E}"/>
          </ac:spMkLst>
        </pc:spChg>
        <pc:spChg chg="add mod">
          <ac:chgData name="Mateus Maciel Vivaldi" userId="e7a01b2c0ff13c9a" providerId="LiveId" clId="{0375F70B-51BA-431D-BD04-27A4823D0AAD}" dt="2022-05-22T02:13:36.840" v="2162" actId="20577"/>
          <ac:spMkLst>
            <pc:docMk/>
            <pc:sldMk cId="444485523" sldId="345"/>
            <ac:spMk id="15" creationId="{2B9F540D-B7F5-2DF9-1DB3-57D697A4D833}"/>
          </ac:spMkLst>
        </pc:spChg>
        <pc:cxnChg chg="add mod">
          <ac:chgData name="Mateus Maciel Vivaldi" userId="e7a01b2c0ff13c9a" providerId="LiveId" clId="{0375F70B-51BA-431D-BD04-27A4823D0AAD}" dt="2022-05-22T02:09:06.269" v="2091" actId="208"/>
          <ac:cxnSpMkLst>
            <pc:docMk/>
            <pc:sldMk cId="444485523" sldId="345"/>
            <ac:cxnSpMk id="17" creationId="{BEDD2AF7-4A07-AF73-A2CE-CDFBEC928758}"/>
          </ac:cxnSpMkLst>
        </pc:cxnChg>
        <pc:cxnChg chg="add mod">
          <ac:chgData name="Mateus Maciel Vivaldi" userId="e7a01b2c0ff13c9a" providerId="LiveId" clId="{0375F70B-51BA-431D-BD04-27A4823D0AAD}" dt="2022-05-22T02:09:09.045" v="2092" actId="208"/>
          <ac:cxnSpMkLst>
            <pc:docMk/>
            <pc:sldMk cId="444485523" sldId="345"/>
            <ac:cxnSpMk id="18" creationId="{FEC2F25B-8BE5-7C3D-4E39-4993FBB0FE6D}"/>
          </ac:cxnSpMkLst>
        </pc:cxnChg>
      </pc:sldChg>
      <pc:sldChg chg="addSp modSp new mod modAnim">
        <pc:chgData name="Mateus Maciel Vivaldi" userId="e7a01b2c0ff13c9a" providerId="LiveId" clId="{0375F70B-51BA-431D-BD04-27A4823D0AAD}" dt="2022-05-22T02:22:19.611" v="2305" actId="1037"/>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2:22:11.625" v="2302" actId="20577"/>
          <ac:spMkLst>
            <pc:docMk/>
            <pc:sldMk cId="609508164" sldId="346"/>
            <ac:spMk id="4" creationId="{EEE3E01C-23E5-C4BA-ABBD-E4BCF1199589}"/>
          </ac:spMkLst>
        </pc:spChg>
        <pc:spChg chg="add mod">
          <ac:chgData name="Mateus Maciel Vivaldi" userId="e7a01b2c0ff13c9a" providerId="LiveId" clId="{0375F70B-51BA-431D-BD04-27A4823D0AAD}" dt="2022-05-22T02:17:54.955" v="2169" actId="1076"/>
          <ac:spMkLst>
            <pc:docMk/>
            <pc:sldMk cId="609508164" sldId="346"/>
            <ac:spMk id="5" creationId="{02C9B16F-E689-FA32-6A2F-778C9C26DDAD}"/>
          </ac:spMkLst>
        </pc:spChg>
        <pc:spChg chg="add mod">
          <ac:chgData name="Mateus Maciel Vivaldi" userId="e7a01b2c0ff13c9a" providerId="LiveId" clId="{0375F70B-51BA-431D-BD04-27A4823D0AAD}" dt="2022-05-22T02:22:19.611" v="2305" actId="1037"/>
          <ac:spMkLst>
            <pc:docMk/>
            <pc:sldMk cId="609508164" sldId="346"/>
            <ac:spMk id="6" creationId="{A7E085E5-DB1A-A999-21B3-DC8FF57CE399}"/>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21/05/2022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2</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10</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691" r:id="rId2"/>
    <p:sldLayoutId id="2147483698" r:id="rId3"/>
    <p:sldLayoutId id="2147483699" r:id="rId4"/>
    <p:sldLayoutId id="2147483700" r:id="rId5"/>
    <p:sldLayoutId id="2147483701" r:id="rId6"/>
    <p:sldLayoutId id="2147483703" r:id="rId7"/>
    <p:sldLayoutId id="2147483704" r:id="rId8"/>
    <p:sldLayoutId id="2147483705" r:id="rId9"/>
    <p:sldLayoutId id="2147483702"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20.png"/><Relationship Id="rId20"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8.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1885206"/>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389641"/>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4859832"/>
                <a:ext cx="6965950" cy="4283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borderBox>
                    </m:oMath>
                  </m:oMathPara>
                </a14:m>
                <a:endParaRPr lang="pt-BR" dirty="0"/>
              </a:p>
            </p:txBody>
          </p:sp>
        </mc:Choice>
        <mc:Fallback>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4859832"/>
                <a:ext cx="6965950" cy="428387"/>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11</a:t>
            </a:fld>
            <a:endParaRPr lang="pt-BR"/>
          </a:p>
        </p:txBody>
      </p:sp>
    </p:spTree>
    <p:extLst>
      <p:ext uri="{BB962C8B-B14F-4D97-AF65-F5344CB8AC3E}">
        <p14:creationId xmlns:p14="http://schemas.microsoft.com/office/powerpoint/2010/main" val="2670264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12</a:t>
            </a:fld>
            <a:endParaRPr lang="pt-BR" dirty="0"/>
          </a:p>
        </p:txBody>
      </p:sp>
    </p:spTree>
    <p:extLst>
      <p:ext uri="{BB962C8B-B14F-4D97-AF65-F5344CB8AC3E}">
        <p14:creationId xmlns:p14="http://schemas.microsoft.com/office/powerpoint/2010/main" val="140946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13</a:t>
            </a:fld>
            <a:endParaRPr lang="pt-BR"/>
          </a:p>
        </p:txBody>
      </p:sp>
    </p:spTree>
    <p:extLst>
      <p:ext uri="{BB962C8B-B14F-4D97-AF65-F5344CB8AC3E}">
        <p14:creationId xmlns:p14="http://schemas.microsoft.com/office/powerpoint/2010/main" val="3788103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14</a:t>
            </a:fld>
            <a:endParaRPr lang="pt-BR" dirty="0"/>
          </a:p>
        </p:txBody>
      </p:sp>
      <p:sp>
        <p:nvSpPr>
          <p:cNvPr id="13" name="CaixaDeTexto 12">
            <a:extLst>
              <a:ext uri="{FF2B5EF4-FFF2-40B4-BE49-F238E27FC236}">
                <a16:creationId xmlns:a16="http://schemas.microsoft.com/office/drawing/2014/main" id="{31C5A7A3-0AC7-E65E-BC8D-5F8C484633F9}"/>
              </a:ext>
            </a:extLst>
          </p:cNvPr>
          <p:cNvSpPr txBox="1"/>
          <p:nvPr/>
        </p:nvSpPr>
        <p:spPr>
          <a:xfrm>
            <a:off x="61733" y="1480039"/>
            <a:ext cx="3073400" cy="369332"/>
          </a:xfrm>
          <a:prstGeom prst="rect">
            <a:avLst/>
          </a:prstGeom>
          <a:noFill/>
        </p:spPr>
        <p:txBody>
          <a:bodyPr wrap="square" rtlCol="0">
            <a:spAutoFit/>
          </a:bodyPr>
          <a:lstStyle/>
          <a:p>
            <a:pPr algn="ctr"/>
            <a:r>
              <a:rPr lang="pt-BR" dirty="0"/>
              <a:t>Lagrangeana</a:t>
            </a:r>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DC34444E-A526-3CDA-AB86-4A2BBA30F36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p:sp>
            <p:nvSpPr>
              <p:cNvPr id="14" name="CaixaDeTexto 13">
                <a:extLst>
                  <a:ext uri="{FF2B5EF4-FFF2-40B4-BE49-F238E27FC236}">
                    <a16:creationId xmlns:a16="http://schemas.microsoft.com/office/drawing/2014/main" id="{DC34444E-A526-3CDA-AB86-4A2BBA30F36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AE6F3B43-34C0-6592-4B93-262B97DB8726}"/>
              </a:ext>
            </a:extLst>
          </p:cNvPr>
          <p:cNvSpPr txBox="1"/>
          <p:nvPr/>
        </p:nvSpPr>
        <p:spPr>
          <a:xfrm>
            <a:off x="-11399" y="3012769"/>
            <a:ext cx="3219664" cy="923330"/>
          </a:xfrm>
          <a:prstGeom prst="rect">
            <a:avLst/>
          </a:prstGeom>
          <a:noFill/>
        </p:spPr>
        <p:txBody>
          <a:bodyPr wrap="none" rtlCol="0">
            <a:spAutoFit/>
          </a:bodyPr>
          <a:lstStyle/>
          <a:p>
            <a:pPr algn="ctr"/>
            <a:r>
              <a:rPr lang="pt-BR" dirty="0"/>
              <a:t>Momentos canonicamente </a:t>
            </a:r>
          </a:p>
          <a:p>
            <a:pPr algn="ctr"/>
            <a:r>
              <a:rPr lang="pt-BR" dirty="0"/>
              <a:t>conjugados</a:t>
            </a:r>
          </a:p>
          <a:p>
            <a:pPr algn="ctr"/>
            <a:r>
              <a:rPr lang="pt-BR" dirty="0"/>
              <a:t>(constantes do movimento livre)</a:t>
            </a:r>
          </a:p>
        </p:txBody>
      </p:sp>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518B72C0-A038-DDAF-74B9-89132299B095}"/>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p:sp>
            <p:nvSpPr>
              <p:cNvPr id="16" name="CaixaDeTexto 15">
                <a:extLst>
                  <a:ext uri="{FF2B5EF4-FFF2-40B4-BE49-F238E27FC236}">
                    <a16:creationId xmlns:a16="http://schemas.microsoft.com/office/drawing/2014/main" id="{518B72C0-A038-DDAF-74B9-89132299B095}"/>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6E327FF1-900F-7F48-C924-D6EC9B41E48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𝐸</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𝑀</m:t>
                              </m:r>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𝑉</m:t>
                                  </m:r>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𝐼</m:t>
                              </m:r>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𝜃</m:t>
                                  </m:r>
                                  <m:r>
                                    <a:rPr lang="pt-BR" i="1">
                                      <a:solidFill>
                                        <a:srgbClr val="C00000"/>
                                      </a:solidFill>
                                      <a:latin typeface="Cambria Math" panose="02040503050406030204" pitchFamily="18" charset="0"/>
                                    </a:rPr>
                                    <m:t>²</m:t>
                                  </m:r>
                                </m:e>
                              </m:acc>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p>
                                <m:sSupPr>
                                  <m:ctrlPr>
                                    <a:rPr lang="pt-BR" i="1">
                                      <a:solidFill>
                                        <a:srgbClr val="C00000"/>
                                      </a:solidFill>
                                      <a:latin typeface="Cambria Math" panose="02040503050406030204" pitchFamily="18" charset="0"/>
                                    </a:rPr>
                                  </m:ctrlPr>
                                </m:sSupPr>
                                <m:e>
                                  <m:d>
                                    <m:dPr>
                                      <m:ctrlPr>
                                        <a:rPr lang="pt-BR" i="1">
                                          <a:solidFill>
                                            <a:srgbClr val="C00000"/>
                                          </a:solidFill>
                                          <a:latin typeface="Cambria Math" panose="02040503050406030204" pitchFamily="18" charset="0"/>
                                        </a:rPr>
                                      </m:ctrlPr>
                                    </m:dPr>
                                    <m:e>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𝜙</m:t>
                                          </m:r>
                                        </m:sub>
                                      </m:sSub>
                                      <m:r>
                                        <a:rPr lang="pt-BR" i="1">
                                          <a:solidFill>
                                            <a:srgbClr val="C00000"/>
                                          </a:solidFill>
                                          <a:latin typeface="Cambria Math" panose="02040503050406030204" pitchFamily="18" charset="0"/>
                                        </a:rPr>
                                        <m:t> −</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cos</m:t>
                                          </m:r>
                                        </m:fName>
                                        <m:e>
                                          <m:r>
                                            <a:rPr lang="pt-BR" i="1">
                                              <a:solidFill>
                                                <a:srgbClr val="C00000"/>
                                              </a:solidFill>
                                              <a:latin typeface="Cambria Math" panose="02040503050406030204" pitchFamily="18" charset="0"/>
                                            </a:rPr>
                                            <m:t>𝜃</m:t>
                                          </m:r>
                                        </m:e>
                                      </m:func>
                                    </m:e>
                                  </m:d>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r>
                                <a:rPr lang="pt-BR" i="1">
                                  <a:solidFill>
                                    <a:srgbClr val="C00000"/>
                                  </a:solidFill>
                                  <a:latin typeface="Cambria Math" panose="02040503050406030204" pitchFamily="18" charset="0"/>
                                </a:rPr>
                                <m:t>𝐼</m:t>
                              </m:r>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sin</m:t>
                                  </m:r>
                                </m:fName>
                                <m:e>
                                  <m:r>
                                    <a:rPr lang="pt-BR" i="1">
                                      <a:solidFill>
                                        <a:srgbClr val="C00000"/>
                                      </a:solidFill>
                                      <a:latin typeface="Cambria Math" panose="02040503050406030204" pitchFamily="18" charset="0"/>
                                    </a:rPr>
                                    <m:t>²</m:t>
                                  </m:r>
                                  <m:r>
                                    <a:rPr lang="pt-BR" i="1">
                                      <a:solidFill>
                                        <a:srgbClr val="C00000"/>
                                      </a:solidFill>
                                      <a:latin typeface="Cambria Math" panose="02040503050406030204" pitchFamily="18" charset="0"/>
                                    </a:rPr>
                                    <m:t>𝜃</m:t>
                                  </m:r>
                                </m:e>
                              </m:func>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r>
                                <a:rPr lang="pt-BR" i="1">
                                  <a:solidFill>
                                    <a:srgbClr val="C00000"/>
                                  </a:solidFill>
                                  <a:latin typeface="Cambria Math" panose="02040503050406030204" pitchFamily="18" charset="0"/>
                                </a:rPr>
                                <m:t>²</m:t>
                              </m:r>
                            </m:num>
                            <m:den>
                              <m:r>
                                <a:rPr lang="pt-BR" i="1">
                                  <a:solidFill>
                                    <a:srgbClr val="C00000"/>
                                  </a:solidFill>
                                  <a:latin typeface="Cambria Math" panose="02040503050406030204" pitchFamily="18" charset="0"/>
                                </a:rPr>
                                <m:t>2</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𝐼</m:t>
                                  </m:r>
                                </m:e>
                                <m:sub>
                                  <m:r>
                                    <a:rPr lang="pt-BR" i="1">
                                      <a:solidFill>
                                        <a:srgbClr val="C00000"/>
                                      </a:solidFill>
                                      <a:latin typeface="Cambria Math" panose="02040503050406030204" pitchFamily="18" charset="0"/>
                                    </a:rPr>
                                    <m:t>3</m:t>
                                  </m:r>
                                </m:sub>
                              </m:sSub>
                            </m:den>
                          </m:f>
                          <m:r>
                            <a:rPr lang="pt-BR" b="0" i="1" smtClean="0">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p:sp>
            <p:nvSpPr>
              <p:cNvPr id="17" name="CaixaDeTexto 16">
                <a:extLst>
                  <a:ext uri="{FF2B5EF4-FFF2-40B4-BE49-F238E27FC236}">
                    <a16:creationId xmlns:a16="http://schemas.microsoft.com/office/drawing/2014/main" id="{6E327FF1-900F-7F48-C924-D6EC9B41E48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20646573-45ED-D9D8-EA9E-4A5122A89D86}"/>
              </a:ext>
            </a:extLst>
          </p:cNvPr>
          <p:cNvSpPr txBox="1"/>
          <p:nvPr/>
        </p:nvSpPr>
        <p:spPr>
          <a:xfrm>
            <a:off x="647602" y="5407875"/>
            <a:ext cx="1901662" cy="369332"/>
          </a:xfrm>
          <a:prstGeom prst="rect">
            <a:avLst/>
          </a:prstGeom>
          <a:noFill/>
        </p:spPr>
        <p:txBody>
          <a:bodyPr wrap="square" rtlCol="0">
            <a:spAutoFit/>
          </a:bodyPr>
          <a:lstStyle/>
          <a:p>
            <a:r>
              <a:rPr lang="pt-BR" dirty="0"/>
              <a:t>Energia mecânica</a:t>
            </a:r>
          </a:p>
        </p:txBody>
      </p:sp>
      <p:sp>
        <p:nvSpPr>
          <p:cNvPr id="19" name="CaixaDeTexto 18">
            <a:extLst>
              <a:ext uri="{FF2B5EF4-FFF2-40B4-BE49-F238E27FC236}">
                <a16:creationId xmlns:a16="http://schemas.microsoft.com/office/drawing/2014/main" id="{8F9AEEAF-BDD5-682D-C93A-FB799799764D}"/>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301255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1">
            <a:extLst>
              <a:ext uri="{FF2B5EF4-FFF2-40B4-BE49-F238E27FC236}">
                <a16:creationId xmlns:a16="http://schemas.microsoft.com/office/drawing/2014/main" id="{E068A92A-94D2-A2D2-FCF9-13387602193D}"/>
              </a:ext>
            </a:extLst>
          </p:cNvPr>
          <p:cNvSpPr>
            <a:spLocks noGrp="1"/>
          </p:cNvSpPr>
          <p:nvPr>
            <p:ph type="sldNum" sz="quarter" idx="12"/>
          </p:nvPr>
        </p:nvSpPr>
        <p:spPr/>
        <p:txBody>
          <a:bodyPr/>
          <a:lstStyle/>
          <a:p>
            <a:fld id="{9892FFFB-AE51-A74C-8150-E041A9400B6F}" type="slidenum">
              <a:rPr lang="pt-BR" smtClean="0"/>
              <a:pPr/>
              <a:t>15</a:t>
            </a:fld>
            <a:endParaRPr lang="pt-BR" dirty="0"/>
          </a:p>
        </p:txBody>
      </p:sp>
      <p:sp>
        <p:nvSpPr>
          <p:cNvPr id="12" name="CaixaDeTexto 11">
            <a:extLst>
              <a:ext uri="{FF2B5EF4-FFF2-40B4-BE49-F238E27FC236}">
                <a16:creationId xmlns:a16="http://schemas.microsoft.com/office/drawing/2014/main" id="{D6CD02F9-F6F9-5E53-9291-E93B27E1D8E2}"/>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4780F48-6B2C-E89C-2DB3-81CCF6D7512A}"/>
                  </a:ext>
                </a:extLst>
              </p:cNvPr>
              <p:cNvSpPr txBox="1"/>
              <p:nvPr/>
            </p:nvSpPr>
            <p:spPr>
              <a:xfrm>
                <a:off x="156116" y="1109546"/>
                <a:ext cx="4415884" cy="63075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p:sp>
            <p:nvSpPr>
              <p:cNvPr id="3" name="CaixaDeTexto 2">
                <a:extLst>
                  <a:ext uri="{FF2B5EF4-FFF2-40B4-BE49-F238E27FC236}">
                    <a16:creationId xmlns:a16="http://schemas.microsoft.com/office/drawing/2014/main" id="{54780F48-6B2C-E89C-2DB3-81CCF6D7512A}"/>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4" name="Chave Direita 13">
            <a:extLst>
              <a:ext uri="{FF2B5EF4-FFF2-40B4-BE49-F238E27FC236}">
                <a16:creationId xmlns:a16="http://schemas.microsoft.com/office/drawing/2014/main" id="{25468146-35CA-58AC-DEAB-8224B968B232}"/>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5" name="CaixaDeTexto 14">
            <a:extLst>
              <a:ext uri="{FF2B5EF4-FFF2-40B4-BE49-F238E27FC236}">
                <a16:creationId xmlns:a16="http://schemas.microsoft.com/office/drawing/2014/main" id="{64884A1E-3AD1-C579-A700-94E062BEFBD8}"/>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16" name="Chave Direita 15">
            <a:extLst>
              <a:ext uri="{FF2B5EF4-FFF2-40B4-BE49-F238E27FC236}">
                <a16:creationId xmlns:a16="http://schemas.microsoft.com/office/drawing/2014/main" id="{03D81CFA-080B-5097-734B-658C978AEE77}"/>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7" name="CaixaDeTexto 16">
            <a:extLst>
              <a:ext uri="{FF2B5EF4-FFF2-40B4-BE49-F238E27FC236}">
                <a16:creationId xmlns:a16="http://schemas.microsoft.com/office/drawing/2014/main" id="{015D8897-299A-BF71-E069-1F81323E3815}"/>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2460868E-32E8-6E40-4D96-E8C8224BD33F}"/>
                  </a:ext>
                </a:extLst>
              </p:cNvPr>
              <p:cNvSpPr txBox="1"/>
              <p:nvPr/>
            </p:nvSpPr>
            <p:spPr>
              <a:xfrm>
                <a:off x="571771" y="2469237"/>
                <a:ext cx="5034455" cy="6307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p:sp>
            <p:nvSpPr>
              <p:cNvPr id="18" name="CaixaDeTexto 17">
                <a:extLst>
                  <a:ext uri="{FF2B5EF4-FFF2-40B4-BE49-F238E27FC236}">
                    <a16:creationId xmlns:a16="http://schemas.microsoft.com/office/drawing/2014/main" id="{2460868E-32E8-6E40-4D96-E8C8224BD33F}"/>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19" name="CaixaDeTexto 18">
            <a:extLst>
              <a:ext uri="{FF2B5EF4-FFF2-40B4-BE49-F238E27FC236}">
                <a16:creationId xmlns:a16="http://schemas.microsoft.com/office/drawing/2014/main" id="{E4E69AE4-8816-C588-3042-4704CCBCA8F4}"/>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2" name="Chave Direita 21">
            <a:extLst>
              <a:ext uri="{FF2B5EF4-FFF2-40B4-BE49-F238E27FC236}">
                <a16:creationId xmlns:a16="http://schemas.microsoft.com/office/drawing/2014/main" id="{E68E94FC-C28B-1341-E5EE-0B3B5973808F}"/>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3" name="CaixaDeTexto 22">
            <a:extLst>
              <a:ext uri="{FF2B5EF4-FFF2-40B4-BE49-F238E27FC236}">
                <a16:creationId xmlns:a16="http://schemas.microsoft.com/office/drawing/2014/main" id="{D84BA888-1A37-E763-D069-9733EFDB0D5D}"/>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4" name="Chave Direita 23">
            <a:extLst>
              <a:ext uri="{FF2B5EF4-FFF2-40B4-BE49-F238E27FC236}">
                <a16:creationId xmlns:a16="http://schemas.microsoft.com/office/drawing/2014/main" id="{E8EFABB9-0679-3E6D-5FCC-74FAAD0661B0}"/>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2BDCC865-981E-83A4-755E-2D2BCA0ECBD4}"/>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6" name="CaixaDeTexto 25">
            <a:extLst>
              <a:ext uri="{FF2B5EF4-FFF2-40B4-BE49-F238E27FC236}">
                <a16:creationId xmlns:a16="http://schemas.microsoft.com/office/drawing/2014/main" id="{B688955F-37C6-97C9-A712-56DB7157CE6E}"/>
              </a:ext>
            </a:extLst>
          </p:cNvPr>
          <p:cNvSpPr txBox="1"/>
          <p:nvPr/>
        </p:nvSpPr>
        <p:spPr>
          <a:xfrm>
            <a:off x="156116" y="3728569"/>
            <a:ext cx="1759071" cy="369332"/>
          </a:xfrm>
          <a:prstGeom prst="rect">
            <a:avLst/>
          </a:prstGeom>
          <a:noFill/>
        </p:spPr>
        <p:txBody>
          <a:bodyPr wrap="none" rtlCol="0">
            <a:spAutoFit/>
          </a:bodyPr>
          <a:lstStyle/>
          <a:p>
            <a:r>
              <a:rPr lang="pt-BR" u="sng" dirty="0"/>
              <a:t>2ª lei de Newton</a:t>
            </a:r>
          </a:p>
        </p:txBody>
      </p:sp>
      <mc:AlternateContent xmlns:mc="http://schemas.openxmlformats.org/markup-compatibility/2006">
        <mc:Choice xmlns:a14="http://schemas.microsoft.com/office/drawing/2010/main" Requires="a14">
          <p:sp>
            <p:nvSpPr>
              <p:cNvPr id="29" name="CaixaDeTexto 28">
                <a:extLst>
                  <a:ext uri="{FF2B5EF4-FFF2-40B4-BE49-F238E27FC236}">
                    <a16:creationId xmlns:a16="http://schemas.microsoft.com/office/drawing/2014/main" id="{A7F5317A-7266-27FB-220E-B99AF1E6EE4A}"/>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p:sp>
            <p:nvSpPr>
              <p:cNvPr id="29" name="CaixaDeTexto 28">
                <a:extLst>
                  <a:ext uri="{FF2B5EF4-FFF2-40B4-BE49-F238E27FC236}">
                    <a16:creationId xmlns:a16="http://schemas.microsoft.com/office/drawing/2014/main" id="{A7F5317A-7266-27FB-220E-B99AF1E6EE4A}"/>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0" name="CaixaDeTexto 29">
                <a:extLst>
                  <a:ext uri="{FF2B5EF4-FFF2-40B4-BE49-F238E27FC236}">
                    <a16:creationId xmlns:a16="http://schemas.microsoft.com/office/drawing/2014/main" id="{0E8EADF5-A5DA-B9C9-3EEF-0CEA9A6552D8}"/>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p:sp>
            <p:nvSpPr>
              <p:cNvPr id="30" name="CaixaDeTexto 29">
                <a:extLst>
                  <a:ext uri="{FF2B5EF4-FFF2-40B4-BE49-F238E27FC236}">
                    <a16:creationId xmlns:a16="http://schemas.microsoft.com/office/drawing/2014/main" id="{0E8EADF5-A5DA-B9C9-3EEF-0CEA9A6552D8}"/>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1" name="CaixaDeTexto 30">
                <a:extLst>
                  <a:ext uri="{FF2B5EF4-FFF2-40B4-BE49-F238E27FC236}">
                    <a16:creationId xmlns:a16="http://schemas.microsoft.com/office/drawing/2014/main" id="{2A754958-633D-57CA-239F-A8F2DB5C04D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p:sp>
            <p:nvSpPr>
              <p:cNvPr id="31" name="CaixaDeTexto 30">
                <a:extLst>
                  <a:ext uri="{FF2B5EF4-FFF2-40B4-BE49-F238E27FC236}">
                    <a16:creationId xmlns:a16="http://schemas.microsoft.com/office/drawing/2014/main" id="{2A754958-633D-57CA-239F-A8F2DB5C04D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5" name="Conector de Seta Reta 34">
            <a:extLst>
              <a:ext uri="{FF2B5EF4-FFF2-40B4-BE49-F238E27FC236}">
                <a16:creationId xmlns:a16="http://schemas.microsoft.com/office/drawing/2014/main" id="{5AA5FD1F-0CDF-87DF-40AE-9DC33BB5DC72}"/>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9" name="CaixaDeTexto 38">
            <a:extLst>
              <a:ext uri="{FF2B5EF4-FFF2-40B4-BE49-F238E27FC236}">
                <a16:creationId xmlns:a16="http://schemas.microsoft.com/office/drawing/2014/main" id="{1584F8BB-5376-330F-C20B-413248A0CC6D}"/>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3228676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4"/>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6"/>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xit" presetSubtype="0" fill="hold" grpId="1" nodeType="withEffect">
                                  <p:stCondLst>
                                    <p:cond delay="0"/>
                                  </p:stCondLst>
                                  <p:childTnLst>
                                    <p:set>
                                      <p:cBhvr>
                                        <p:cTn id="42" dur="1" fill="hold">
                                          <p:stCondLst>
                                            <p:cond delay="0"/>
                                          </p:stCondLst>
                                        </p:cTn>
                                        <p:tgtEl>
                                          <p:spTgt spid="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24"/>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6" grpId="0" animBg="1"/>
      <p:bldP spid="16" grpId="1" animBg="1"/>
      <p:bldP spid="17" grpId="0"/>
      <p:bldP spid="17" grpId="1"/>
      <p:bldP spid="19" grpId="0"/>
      <p:bldP spid="19" grpId="1"/>
      <p:bldP spid="22" grpId="0" animBg="1"/>
      <p:bldP spid="22" grpId="1" animBg="1"/>
      <p:bldP spid="23" grpId="0"/>
      <p:bldP spid="23" grpId="1"/>
      <p:bldP spid="24" grpId="0" animBg="1"/>
      <p:bldP spid="24" grpId="1" animBg="1"/>
      <p:bldP spid="25" grpId="0"/>
      <p:bldP spid="2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8940374-9C54-FE36-1E99-5F5B8F117455}"/>
              </a:ext>
            </a:extLst>
          </p:cNvPr>
          <p:cNvSpPr>
            <a:spLocks noGrp="1"/>
          </p:cNvSpPr>
          <p:nvPr>
            <p:ph type="sldNum" sz="quarter" idx="12"/>
          </p:nvPr>
        </p:nvSpPr>
        <p:spPr/>
        <p:txBody>
          <a:bodyPr/>
          <a:lstStyle/>
          <a:p>
            <a:fld id="{9892FFFB-AE51-A74C-8150-E041A9400B6F}" type="slidenum">
              <a:rPr lang="pt-BR" smtClean="0"/>
              <a:pPr/>
              <a:t>16</a:t>
            </a:fld>
            <a:endParaRPr lang="pt-BR"/>
          </a:p>
        </p:txBody>
      </p:sp>
      <p:sp>
        <p:nvSpPr>
          <p:cNvPr id="3" name="CaixaDeTexto 2">
            <a:extLst>
              <a:ext uri="{FF2B5EF4-FFF2-40B4-BE49-F238E27FC236}">
                <a16:creationId xmlns:a16="http://schemas.microsoft.com/office/drawing/2014/main" id="{3D7A5A21-FBFB-0772-538E-D9C9A95FFC40}"/>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952F8C8B-A6A8-9C1C-27E1-392B1A6DCB85}"/>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p:sp>
            <p:nvSpPr>
              <p:cNvPr id="5" name="CaixaDeTexto 4">
                <a:extLst>
                  <a:ext uri="{FF2B5EF4-FFF2-40B4-BE49-F238E27FC236}">
                    <a16:creationId xmlns:a16="http://schemas.microsoft.com/office/drawing/2014/main" id="{952F8C8B-A6A8-9C1C-27E1-392B1A6DCB85}"/>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A94C00CF-66C0-D676-FAE9-F1E023EE1ACB}"/>
                  </a:ext>
                </a:extLst>
              </p:cNvPr>
              <p:cNvSpPr txBox="1"/>
              <p:nvPr/>
            </p:nvSpPr>
            <p:spPr>
              <a:xfrm>
                <a:off x="0" y="1865686"/>
                <a:ext cx="9144000" cy="62857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r>
                        <a:rPr lang="pt-BR" b="0" i="1" smtClean="0">
                          <a:solidFill>
                            <a:schemeClr val="accent1"/>
                          </a:solidFill>
                          <a:latin typeface="Cambria Math" panose="02040503050406030204" pitchFamily="18" charset="0"/>
                        </a:rPr>
                        <m:t>                </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r>
                        <a:rPr lang="pt-BR" b="0" i="1" smtClean="0">
                          <a:solidFill>
                            <a:schemeClr val="accent1"/>
                          </a:solidFill>
                          <a:latin typeface="Cambria Math" panose="02040503050406030204" pitchFamily="18" charset="0"/>
                        </a:rPr>
                        <m:t>                </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m:t>
                          </m:r>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p:sp>
            <p:nvSpPr>
              <p:cNvPr id="6" name="CaixaDeTexto 5">
                <a:extLst>
                  <a:ext uri="{FF2B5EF4-FFF2-40B4-BE49-F238E27FC236}">
                    <a16:creationId xmlns:a16="http://schemas.microsoft.com/office/drawing/2014/main" id="{A94C00CF-66C0-D676-FAE9-F1E023EE1ACB}"/>
                  </a:ext>
                </a:extLst>
              </p:cNvPr>
              <p:cNvSpPr txBox="1">
                <a:spLocks noRot="1" noChangeAspect="1" noMove="1" noResize="1" noEditPoints="1" noAdjustHandles="1" noChangeArrowheads="1" noChangeShapeType="1" noTextEdit="1"/>
              </p:cNvSpPr>
              <p:nvPr/>
            </p:nvSpPr>
            <p:spPr>
              <a:xfrm>
                <a:off x="0"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4C687EAD-5315-86CA-4BC5-3F17E823FA68}"/>
              </a:ext>
            </a:extLst>
          </p:cNvPr>
          <p:cNvSpPr txBox="1"/>
          <p:nvPr/>
        </p:nvSpPr>
        <p:spPr>
          <a:xfrm>
            <a:off x="-173685" y="2801974"/>
            <a:ext cx="1084043" cy="400110"/>
          </a:xfrm>
          <a:prstGeom prst="rect">
            <a:avLst/>
          </a:prstGeom>
          <a:noFill/>
        </p:spPr>
        <p:txBody>
          <a:bodyPr wrap="square" rtlCol="0">
            <a:spAutoFit/>
          </a:bodyPr>
          <a:lstStyle/>
          <a:p>
            <a:pPr algn="ctr"/>
            <a:r>
              <a:rPr lang="pt-BR" sz="2000" b="1"/>
              <a:t>(1.1)</a:t>
            </a:r>
            <a:endParaRPr lang="pt-BR" dirty="0"/>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ACBA1A48-F318-FC61-A7E1-E531D5727B78}"/>
                  </a:ext>
                </a:extLst>
              </p:cNvPr>
              <p:cNvSpPr txBox="1"/>
              <p:nvPr/>
            </p:nvSpPr>
            <p:spPr>
              <a:xfrm>
                <a:off x="738768" y="2640487"/>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p:sp>
            <p:nvSpPr>
              <p:cNvPr id="9" name="CaixaDeTexto 8">
                <a:extLst>
                  <a:ext uri="{FF2B5EF4-FFF2-40B4-BE49-F238E27FC236}">
                    <a16:creationId xmlns:a16="http://schemas.microsoft.com/office/drawing/2014/main" id="{ACBA1A48-F318-FC61-A7E1-E531D5727B78}"/>
                  </a:ext>
                </a:extLst>
              </p:cNvPr>
              <p:cNvSpPr txBox="1">
                <a:spLocks noRot="1" noChangeAspect="1" noMove="1" noResize="1" noEditPoints="1" noAdjustHandles="1" noChangeArrowheads="1" noChangeShapeType="1" noTextEdit="1"/>
              </p:cNvSpPr>
              <p:nvPr/>
            </p:nvSpPr>
            <p:spPr>
              <a:xfrm>
                <a:off x="738768" y="2640487"/>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E0A35D08-89B2-BC01-E8D3-8561224D073E}"/>
                  </a:ext>
                </a:extLst>
              </p:cNvPr>
              <p:cNvSpPr txBox="1"/>
              <p:nvPr/>
            </p:nvSpPr>
            <p:spPr>
              <a:xfrm>
                <a:off x="76200" y="3355755"/>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p:sp>
            <p:nvSpPr>
              <p:cNvPr id="10" name="CaixaDeTexto 9">
                <a:extLst>
                  <a:ext uri="{FF2B5EF4-FFF2-40B4-BE49-F238E27FC236}">
                    <a16:creationId xmlns:a16="http://schemas.microsoft.com/office/drawing/2014/main" id="{E0A35D08-89B2-BC01-E8D3-8561224D073E}"/>
                  </a:ext>
                </a:extLst>
              </p:cNvPr>
              <p:cNvSpPr txBox="1">
                <a:spLocks noRot="1" noChangeAspect="1" noMove="1" noResize="1" noEditPoints="1" noAdjustHandles="1" noChangeArrowheads="1" noChangeShapeType="1" noTextEdit="1"/>
              </p:cNvSpPr>
              <p:nvPr/>
            </p:nvSpPr>
            <p:spPr>
              <a:xfrm>
                <a:off x="76200" y="3355755"/>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CB10A6D9-F4AD-9D28-D1F7-583A62C499EB}"/>
                  </a:ext>
                </a:extLst>
              </p:cNvPr>
              <p:cNvSpPr txBox="1"/>
              <p:nvPr/>
            </p:nvSpPr>
            <p:spPr>
              <a:xfrm>
                <a:off x="76200" y="4243969"/>
                <a:ext cx="8326286" cy="65287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3,1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𝑀𝑔</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e>
                      </m:d>
                    </m:oMath>
                  </m:oMathPara>
                </a14:m>
                <a:endParaRPr lang="pt-BR" dirty="0"/>
              </a:p>
            </p:txBody>
          </p:sp>
        </mc:Choice>
        <mc:Fallback>
          <p:sp>
            <p:nvSpPr>
              <p:cNvPr id="11" name="CaixaDeTexto 10">
                <a:extLst>
                  <a:ext uri="{FF2B5EF4-FFF2-40B4-BE49-F238E27FC236}">
                    <a16:creationId xmlns:a16="http://schemas.microsoft.com/office/drawing/2014/main" id="{CB10A6D9-F4AD-9D28-D1F7-583A62C499EB}"/>
                  </a:ext>
                </a:extLst>
              </p:cNvPr>
              <p:cNvSpPr txBox="1">
                <a:spLocks noRot="1" noChangeAspect="1" noMove="1" noResize="1" noEditPoints="1" noAdjustHandles="1" noChangeArrowheads="1" noChangeShapeType="1" noTextEdit="1"/>
              </p:cNvSpPr>
              <p:nvPr/>
            </p:nvSpPr>
            <p:spPr>
              <a:xfrm>
                <a:off x="76200" y="4243969"/>
                <a:ext cx="8326286" cy="652871"/>
              </a:xfrm>
              <a:prstGeom prst="rect">
                <a:avLst/>
              </a:prstGeom>
              <a:blipFill>
                <a:blip r:embed="rId6"/>
                <a:stretch>
                  <a:fillRect/>
                </a:stretch>
              </a:blipFill>
            </p:spPr>
            <p:txBody>
              <a:bodyPr/>
              <a:lstStyle/>
              <a:p>
                <a:r>
                  <a:rPr lang="pt-BR">
                    <a:noFill/>
                  </a:rPr>
                  <a:t> </a:t>
                </a:r>
              </a:p>
            </p:txBody>
          </p:sp>
        </mc:Fallback>
      </mc:AlternateContent>
      <p:sp>
        <p:nvSpPr>
          <p:cNvPr id="12" name="CaixaDeTexto 11">
            <a:extLst>
              <a:ext uri="{FF2B5EF4-FFF2-40B4-BE49-F238E27FC236}">
                <a16:creationId xmlns:a16="http://schemas.microsoft.com/office/drawing/2014/main" id="{D85961E3-952F-55AA-8EFE-73FC9AC62025}"/>
              </a:ext>
            </a:extLst>
          </p:cNvPr>
          <p:cNvSpPr txBox="1"/>
          <p:nvPr/>
        </p:nvSpPr>
        <p:spPr>
          <a:xfrm>
            <a:off x="-173685" y="5140013"/>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89E91F33-CB63-86CB-0ECC-029BFFAC409E}"/>
                  </a:ext>
                </a:extLst>
              </p:cNvPr>
              <p:cNvSpPr txBox="1"/>
              <p:nvPr/>
            </p:nvSpPr>
            <p:spPr>
              <a:xfrm>
                <a:off x="738768" y="4978526"/>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p:sp>
            <p:nvSpPr>
              <p:cNvPr id="14" name="CaixaDeTexto 13">
                <a:extLst>
                  <a:ext uri="{FF2B5EF4-FFF2-40B4-BE49-F238E27FC236}">
                    <a16:creationId xmlns:a16="http://schemas.microsoft.com/office/drawing/2014/main" id="{89E91F33-CB63-86CB-0ECC-029BFFAC409E}"/>
                  </a:ext>
                </a:extLst>
              </p:cNvPr>
              <p:cNvSpPr txBox="1">
                <a:spLocks noRot="1" noChangeAspect="1" noMove="1" noResize="1" noEditPoints="1" noAdjustHandles="1" noChangeArrowheads="1" noChangeShapeType="1" noTextEdit="1"/>
              </p:cNvSpPr>
              <p:nvPr/>
            </p:nvSpPr>
            <p:spPr>
              <a:xfrm>
                <a:off x="738768" y="4978526"/>
                <a:ext cx="8405232" cy="72308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2B9F540D-B7F5-2DF9-1DB3-57D697A4D833}"/>
                  </a:ext>
                </a:extLst>
              </p:cNvPr>
              <p:cNvSpPr txBox="1"/>
              <p:nvPr/>
            </p:nvSpPr>
            <p:spPr>
              <a:xfrm>
                <a:off x="76200" y="5701609"/>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p:sp>
            <p:nvSpPr>
              <p:cNvPr id="15" name="CaixaDeTexto 14">
                <a:extLst>
                  <a:ext uri="{FF2B5EF4-FFF2-40B4-BE49-F238E27FC236}">
                    <a16:creationId xmlns:a16="http://schemas.microsoft.com/office/drawing/2014/main" id="{2B9F540D-B7F5-2DF9-1DB3-57D697A4D833}"/>
                  </a:ext>
                </a:extLst>
              </p:cNvPr>
              <p:cNvSpPr txBox="1">
                <a:spLocks noRot="1" noChangeAspect="1" noMove="1" noResize="1" noEditPoints="1" noAdjustHandles="1" noChangeArrowheads="1" noChangeShapeType="1" noTextEdit="1"/>
              </p:cNvSpPr>
              <p:nvPr/>
            </p:nvSpPr>
            <p:spPr>
              <a:xfrm>
                <a:off x="76200" y="5701609"/>
                <a:ext cx="9067800" cy="731290"/>
              </a:xfrm>
              <a:prstGeom prst="rect">
                <a:avLst/>
              </a:prstGeom>
              <a:blipFill>
                <a:blip r:embed="rId8"/>
                <a:stretch>
                  <a:fillRect/>
                </a:stretch>
              </a:blipFill>
            </p:spPr>
            <p:txBody>
              <a:bodyPr/>
              <a:lstStyle/>
              <a:p>
                <a:r>
                  <a:rPr lang="pt-BR">
                    <a:noFill/>
                  </a:rPr>
                  <a:t> </a:t>
                </a:r>
              </a:p>
            </p:txBody>
          </p:sp>
        </mc:Fallback>
      </mc:AlternateContent>
      <p:cxnSp>
        <p:nvCxnSpPr>
          <p:cNvPr id="17" name="Conector reto 16">
            <a:extLst>
              <a:ext uri="{FF2B5EF4-FFF2-40B4-BE49-F238E27FC236}">
                <a16:creationId xmlns:a16="http://schemas.microsoft.com/office/drawing/2014/main" id="{BEDD2AF7-4A07-AF73-A2CE-CDFBEC928758}"/>
              </a:ext>
            </a:extLst>
          </p:cNvPr>
          <p:cNvCxnSpPr/>
          <p:nvPr/>
        </p:nvCxnSpPr>
        <p:spPr>
          <a:xfrm flipV="1">
            <a:off x="2018372" y="5869543"/>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8" name="Conector reto 17">
            <a:extLst>
              <a:ext uri="{FF2B5EF4-FFF2-40B4-BE49-F238E27FC236}">
                <a16:creationId xmlns:a16="http://schemas.microsoft.com/office/drawing/2014/main" id="{FEC2F25B-8BE5-7C3D-4E39-4993FBB0FE6D}"/>
              </a:ext>
            </a:extLst>
          </p:cNvPr>
          <p:cNvCxnSpPr/>
          <p:nvPr/>
        </p:nvCxnSpPr>
        <p:spPr>
          <a:xfrm flipV="1">
            <a:off x="4137104" y="5867185"/>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4448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2" grpId="0"/>
      <p:bldP spid="1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AB7F9D3-2CBD-A49C-AE7A-934DC1553D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C497D0E9-7B41-5AE6-2373-87359F6F4D58}"/>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EEE3E01C-23E5-C4BA-ABBD-E4BCF1199589}"/>
                  </a:ext>
                </a:extLst>
              </p:cNvPr>
              <p:cNvSpPr txBox="1"/>
              <p:nvPr/>
            </p:nvSpPr>
            <p:spPr>
              <a:xfrm>
                <a:off x="812000" y="988457"/>
                <a:ext cx="8326286" cy="665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h</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h</m:t>
                              </m:r>
                              <m:r>
                                <a:rPr lang="pt-BR" i="1">
                                  <a:latin typeface="Cambria Math" panose="02040503050406030204" pitchFamily="18" charset="0"/>
                                </a:rPr>
                                <m:t>,</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oMath>
                  </m:oMathPara>
                </a14:m>
                <a:endParaRPr lang="pt-BR" dirty="0"/>
              </a:p>
            </p:txBody>
          </p:sp>
        </mc:Choice>
        <mc:Fallback>
          <p:sp>
            <p:nvSpPr>
              <p:cNvPr id="4" name="CaixaDeTexto 3">
                <a:extLst>
                  <a:ext uri="{FF2B5EF4-FFF2-40B4-BE49-F238E27FC236}">
                    <a16:creationId xmlns:a16="http://schemas.microsoft.com/office/drawing/2014/main" id="{EEE3E01C-23E5-C4BA-ABBD-E4BCF1199589}"/>
                  </a:ext>
                </a:extLst>
              </p:cNvPr>
              <p:cNvSpPr txBox="1">
                <a:spLocks noRot="1" noChangeAspect="1" noMove="1" noResize="1" noEditPoints="1" noAdjustHandles="1" noChangeArrowheads="1" noChangeShapeType="1" noTextEdit="1"/>
              </p:cNvSpPr>
              <p:nvPr/>
            </p:nvSpPr>
            <p:spPr>
              <a:xfrm>
                <a:off x="812000" y="988457"/>
                <a:ext cx="8326286" cy="665375"/>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02C9B16F-E689-FA32-6A2F-778C9C26DDAD}"/>
              </a:ext>
            </a:extLst>
          </p:cNvPr>
          <p:cNvSpPr txBox="1"/>
          <p:nvPr/>
        </p:nvSpPr>
        <p:spPr>
          <a:xfrm>
            <a:off x="-117929" y="1114837"/>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A7E085E5-DB1A-A999-21B3-DC8FF57CE399}"/>
                  </a:ext>
                </a:extLst>
              </p:cNvPr>
              <p:cNvSpPr txBox="1"/>
              <p:nvPr/>
            </p:nvSpPr>
            <p:spPr>
              <a:xfrm>
                <a:off x="4416506" y="1485420"/>
                <a:ext cx="1393280" cy="336823"/>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h</m:t>
                          </m:r>
                        </m:sub>
                        <m:sup>
                          <m:r>
                            <a:rPr lang="pt-BR" sz="1400" b="0" i="1" smtClean="0">
                              <a:latin typeface="Cambria Math" panose="02040503050406030204" pitchFamily="18" charset="0"/>
                            </a:rPr>
                            <m:t>2</m:t>
                          </m:r>
                        </m:sup>
                      </m:sSubSup>
                      <m:r>
                        <a:rPr lang="pt-BR" sz="1400" b="0" i="1" smtClean="0">
                          <a:latin typeface="Cambria Math" panose="02040503050406030204" pitchFamily="18" charset="0"/>
                        </a:rPr>
                        <m:t>=</m:t>
                      </m:r>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𝜌</m:t>
                          </m:r>
                        </m:sub>
                        <m:sup>
                          <m:r>
                            <a:rPr lang="pt-BR" sz="1400" b="0" i="1" smtClean="0">
                              <a:latin typeface="Cambria Math" panose="02040503050406030204" pitchFamily="18" charset="0"/>
                            </a:rPr>
                            <m:t>2</m:t>
                          </m:r>
                        </m:sup>
                      </m:sSubSup>
                      <m:r>
                        <a:rPr lang="pt-BR" sz="1400" b="0" i="1" smtClean="0">
                          <a:latin typeface="Cambria Math" panose="02040503050406030204" pitchFamily="18" charset="0"/>
                        </a:rPr>
                        <m:t>+</m:t>
                      </m:r>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𝑛</m:t>
                          </m:r>
                        </m:sub>
                        <m:sup>
                          <m:r>
                            <a:rPr lang="pt-BR" sz="1400" b="0" i="1" smtClean="0">
                              <a:latin typeface="Cambria Math" panose="02040503050406030204" pitchFamily="18" charset="0"/>
                            </a:rPr>
                            <m:t>2</m:t>
                          </m:r>
                        </m:sup>
                      </m:sSubSup>
                    </m:oMath>
                  </m:oMathPara>
                </a14:m>
                <a:endParaRPr lang="pt-BR" sz="1400" dirty="0"/>
              </a:p>
            </p:txBody>
          </p:sp>
        </mc:Choice>
        <mc:Fallback>
          <p:sp>
            <p:nvSpPr>
              <p:cNvPr id="6" name="CaixaDeTexto 5">
                <a:extLst>
                  <a:ext uri="{FF2B5EF4-FFF2-40B4-BE49-F238E27FC236}">
                    <a16:creationId xmlns:a16="http://schemas.microsoft.com/office/drawing/2014/main" id="{A7E085E5-DB1A-A999-21B3-DC8FF57CE399}"/>
                  </a:ext>
                </a:extLst>
              </p:cNvPr>
              <p:cNvSpPr txBox="1">
                <a:spLocks noRot="1" noChangeAspect="1" noMove="1" noResize="1" noEditPoints="1" noAdjustHandles="1" noChangeArrowheads="1" noChangeShapeType="1" noTextEdit="1"/>
              </p:cNvSpPr>
              <p:nvPr/>
            </p:nvSpPr>
            <p:spPr>
              <a:xfrm>
                <a:off x="4416506" y="1485420"/>
                <a:ext cx="1393280" cy="336823"/>
              </a:xfrm>
              <a:prstGeom prst="rect">
                <a:avLst/>
              </a:prstGeom>
              <a:blipFill>
                <a:blip r:embed="rId3"/>
                <a:stretch>
                  <a:fillRect/>
                </a:stretch>
              </a:blipFill>
              <a:ln>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60950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grpId="1"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18</a:t>
            </a:fld>
            <a:endParaRPr lang="pt-BR"/>
          </a:p>
        </p:txBody>
      </p:sp>
    </p:spTree>
    <p:extLst>
      <p:ext uri="{BB962C8B-B14F-4D97-AF65-F5344CB8AC3E}">
        <p14:creationId xmlns:p14="http://schemas.microsoft.com/office/powerpoint/2010/main" val="114581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2</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3</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448410" y="1481095"/>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77B7753A-9FB9-43F1-9F30-0BB43FA18058}"/>
                  </a:ext>
                </a:extLst>
              </p:cNvPr>
              <p:cNvSpPr txBox="1"/>
              <p:nvPr/>
            </p:nvSpPr>
            <p:spPr>
              <a:xfrm>
                <a:off x="4824845" y="1758094"/>
                <a:ext cx="3848100" cy="3341812"/>
              </a:xfrm>
              <a:prstGeom prst="rect">
                <a:avLst/>
              </a:prstGeom>
              <a:noFill/>
            </p:spPr>
            <p:txBody>
              <a:bodyPr wrap="square" rtlCol="0" anchor="ctr">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f>
                        <m:fPr>
                          <m:ctrlPr>
                            <a:rPr lang="pt-BR"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m:oMathPara>
                </a14:m>
                <a:endParaRPr lang="pt-BR"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𝑙𝑎𝑑𝑜</m:t>
                      </m:r>
                      <m:r>
                        <a:rPr lang="pt-BR" i="1">
                          <a:latin typeface="Cambria Math" panose="02040503050406030204" pitchFamily="18" charset="0"/>
                        </a:rPr>
                        <m:t>"</m:t>
                      </m:r>
                    </m:oMath>
                  </m:oMathPara>
                </a14:m>
                <a:endParaRPr lang="pt-BR"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i="1">
                          <a:latin typeface="Cambria Math" panose="02040503050406030204" pitchFamily="18" charset="0"/>
                        </a:rPr>
                        <m:t>“</m:t>
                      </m:r>
                    </m:oMath>
                  </m:oMathPara>
                </a14:m>
                <a:endParaRPr lang="pt-BR"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p:txBody>
          </p:sp>
        </mc:Choice>
        <mc:Fallback>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824845" y="1758094"/>
                <a:ext cx="3848100" cy="3341812"/>
              </a:xfrm>
              <a:prstGeom prst="rect">
                <a:avLst/>
              </a:prstGeom>
              <a:blipFill>
                <a:blip r:embed="rId2"/>
                <a:stretch>
                  <a:fillRect/>
                </a:stretch>
              </a:blipFill>
            </p:spPr>
            <p:txBody>
              <a:bodyPr/>
              <a:lstStyle/>
              <a:p>
                <a:r>
                  <a:rPr lang="pt-BR">
                    <a:noFill/>
                  </a:rPr>
                  <a:t> </a:t>
                </a:r>
              </a:p>
            </p:txBody>
          </p:sp>
        </mc:Fallback>
      </mc:AlternateContent>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p:spTree>
    <p:extLst>
      <p:ext uri="{BB962C8B-B14F-4D97-AF65-F5344CB8AC3E}">
        <p14:creationId xmlns:p14="http://schemas.microsoft.com/office/powerpoint/2010/main" val="1583916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6</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sz="1800" i="1">
                              <a:solidFill>
                                <a:srgbClr val="C00000"/>
                              </a:solidFill>
                              <a:latin typeface="Cambria Math" panose="02040503050406030204" pitchFamily="18" charset="0"/>
                            </a:rPr>
                            <m:t>𝐸</m:t>
                          </m:r>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9" y="3600637"/>
            <a:ext cx="2124168"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98905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989053"/>
                <a:ext cx="2762901" cy="368114"/>
              </a:xfrm>
              <a:prstGeom prst="rect">
                <a:avLst/>
              </a:prstGeom>
              <a:blipFill>
                <a:blip r:embed="rId8"/>
                <a:stretch>
                  <a:fillRect b="-81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0"/>
          </p:cNvCxnSpPr>
          <p:nvPr/>
        </p:nvCxnSpPr>
        <p:spPr>
          <a:xfrm>
            <a:off x="3385751" y="5444669"/>
            <a:ext cx="4004710" cy="5443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TotalTime>
  <Words>864</Words>
  <Application>Microsoft Office PowerPoint</Application>
  <PresentationFormat>Apresentação na tela (4:3)</PresentationFormat>
  <Paragraphs>138</Paragraphs>
  <Slides>18</Slides>
  <Notes>5</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18</vt:i4>
      </vt:variant>
    </vt:vector>
  </HeadingPairs>
  <TitlesOfParts>
    <vt:vector size="23" baseType="lpstr">
      <vt:lpstr>Arial</vt:lpstr>
      <vt:lpstr>Calibri</vt:lpstr>
      <vt:lpstr>Calibri Light</vt:lpstr>
      <vt:lpstr>Cambria Math</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271</cp:revision>
  <dcterms:created xsi:type="dcterms:W3CDTF">2020-01-13T01:45:47Z</dcterms:created>
  <dcterms:modified xsi:type="dcterms:W3CDTF">2022-05-22T02:22:34Z</dcterms:modified>
</cp:coreProperties>
</file>